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6" y="6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206B8-4446-4075-A6B9-284B3073AE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590D4E-3D76-4443-9E4F-4258D6FC53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90A52-CCA9-4681-B177-3F53D740D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4DD60-534A-4A34-9EB4-3CE2695670A8}" type="datetimeFigureOut">
              <a:rPr lang="en-SG" smtClean="0"/>
              <a:t>17/8/2021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F21F66-9D76-4E6C-83A5-43E772014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B4F75-45E9-4CBE-B47B-16037641D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85764-94D7-449A-95B6-AB061D32C47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00817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69BB6-0F92-4A0F-97B1-48F584B06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C690C8-58B3-4D60-96BE-19138A447A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B93BF-1114-4C3E-AB7E-C897F1DB4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4DD60-534A-4A34-9EB4-3CE2695670A8}" type="datetimeFigureOut">
              <a:rPr lang="en-SG" smtClean="0"/>
              <a:t>17/8/2021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F5A815-2E7B-43C5-A087-3494FE32C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7E3B8-7703-4953-BEBF-3BC6E4C0F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85764-94D7-449A-95B6-AB061D32C47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85301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C46249-87B0-42E6-BE20-64D0406E1E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000395-2B30-4337-9B42-072011200B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2FC6E-BCE1-48AE-84BD-A6CE4179A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4DD60-534A-4A34-9EB4-3CE2695670A8}" type="datetimeFigureOut">
              <a:rPr lang="en-SG" smtClean="0"/>
              <a:t>17/8/2021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D2AB67-E388-49B8-821A-DF02F55DE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79379-E9E2-4C95-8CAD-9EA386B23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85764-94D7-449A-95B6-AB061D32C47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50349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E75A7-B2F2-4FA6-BC2E-8B9334DE1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7D6DB-CF72-434F-8D62-BB22DE241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D5EF0E-8D3B-4D7F-B3EB-61263F0DD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4DD60-534A-4A34-9EB4-3CE2695670A8}" type="datetimeFigureOut">
              <a:rPr lang="en-SG" smtClean="0"/>
              <a:t>17/8/2021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65BA3-1B8F-48A1-8832-98FB032E0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C9221C-926B-40FA-BF37-A6243140D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85764-94D7-449A-95B6-AB061D32C47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88763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5DD07-2119-4F47-8567-FF8769064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FE14AB-4029-44D4-B71A-3DB0FB97B1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19723C-2D2C-4C2F-A3F0-F6B8B8C1B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4DD60-534A-4A34-9EB4-3CE2695670A8}" type="datetimeFigureOut">
              <a:rPr lang="en-SG" smtClean="0"/>
              <a:t>17/8/2021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87BD76-C16D-45B8-9F53-F4396522F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0CBC0-F9A3-4985-A966-F47E6E1C2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85764-94D7-449A-95B6-AB061D32C47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46996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B9FF7-E0D8-4AE6-B4EB-B0287A7CB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C4166-EAAF-4AF8-B360-3137A854F9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69FDA7-FFE1-4FE9-9384-EC96EAF26A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620F07-B9AB-44F0-AF1B-06BDE0172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4DD60-534A-4A34-9EB4-3CE2695670A8}" type="datetimeFigureOut">
              <a:rPr lang="en-SG" smtClean="0"/>
              <a:t>17/8/2021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D21183-1CE5-4764-AA35-FF69329C3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2C55D5-C48F-42D4-AB12-F6FFF82C9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85764-94D7-449A-95B6-AB061D32C47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65722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BE828-11CE-4B3D-A6E8-9BAC04401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62E5C-CDB2-427F-A68C-A06ADD4B11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D2C2E9-C2B4-4EC6-8A48-17174250A3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4C35CD-F8F1-4D58-BD42-4242AC61CF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0A5078-6336-4E6A-9BB3-5C9DAF1757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AD2BB-55B6-4884-83B7-557597794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4DD60-534A-4A34-9EB4-3CE2695670A8}" type="datetimeFigureOut">
              <a:rPr lang="en-SG" smtClean="0"/>
              <a:t>17/8/2021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08CD14-76EE-42A1-8EF2-2F2BA2640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58FBFE-6EF4-4EAA-89C0-DBD531D1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85764-94D7-449A-95B6-AB061D32C47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84721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56813-06B4-44D5-9C7A-EC2E25DD5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F5C09D-31F1-4EBD-A32B-D6D24565D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4DD60-534A-4A34-9EB4-3CE2695670A8}" type="datetimeFigureOut">
              <a:rPr lang="en-SG" smtClean="0"/>
              <a:t>17/8/2021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68C4BF-09D5-4C68-9F8B-AFCC59DC2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58D8DC-E1B2-4BB0-A6C3-3F00CA2ED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85764-94D7-449A-95B6-AB061D32C47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31572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4A1A0-7C77-44AE-8A24-7C2E1877E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4DD60-534A-4A34-9EB4-3CE2695670A8}" type="datetimeFigureOut">
              <a:rPr lang="en-SG" smtClean="0"/>
              <a:t>17/8/2021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F53A05-3FE7-4249-A80A-BD9FB4D0E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FB8A1-1BC5-4230-8C2F-573C80905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85764-94D7-449A-95B6-AB061D32C47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25298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26765-43DD-410D-83C3-71C1397C1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E87D5-087E-495D-B1A2-99A44686C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374E76-7A47-4AE9-B726-B59AF8FD6C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6B8A83-45AB-43B4-8FE4-4011B2F21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4DD60-534A-4A34-9EB4-3CE2695670A8}" type="datetimeFigureOut">
              <a:rPr lang="en-SG" smtClean="0"/>
              <a:t>17/8/2021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97A739-D253-4453-B6FD-313259E98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B19277-5717-4AF2-B6FF-95A37D85F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85764-94D7-449A-95B6-AB061D32C47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85359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13D75-7D0F-4129-AA21-75F19360D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A82831-0216-4AAE-A28F-4C71AC5195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07916A-C87E-4428-BFEF-496FBCD1A9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A62139-6015-41D3-ADC0-8919BE817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4DD60-534A-4A34-9EB4-3CE2695670A8}" type="datetimeFigureOut">
              <a:rPr lang="en-SG" smtClean="0"/>
              <a:t>17/8/2021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4DB965-7509-4191-903D-9E5DE9B6B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60759C-2CD3-4149-BAED-5460318B6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85764-94D7-449A-95B6-AB061D32C47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85751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B1080C-E869-4B9A-B68E-D7FB68B01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D4A49A-8879-4207-8764-629856DF84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529B6C-F2C2-42CD-913C-210F4BB541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C4DD60-534A-4A34-9EB4-3CE2695670A8}" type="datetimeFigureOut">
              <a:rPr lang="en-SG" smtClean="0"/>
              <a:t>17/8/2021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CD79BD-10CD-4529-B156-439A932D1D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4638F7-BBFF-45F6-8D5E-1DA6D12859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385764-94D7-449A-95B6-AB061D32C47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29720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D5B2C-EE84-473D-B9C6-A1D83D499E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/>
              <a:t>Never Forget ™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1BAD13-D708-420F-B561-6A80863884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387600"/>
          </a:xfrm>
        </p:spPr>
        <p:txBody>
          <a:bodyPr>
            <a:normAutofit fontScale="92500" lnSpcReduction="10000"/>
          </a:bodyPr>
          <a:lstStyle/>
          <a:p>
            <a:r>
              <a:rPr lang="en-SG" dirty="0"/>
              <a:t>A intuitive yet simple application</a:t>
            </a:r>
          </a:p>
          <a:p>
            <a:r>
              <a:rPr lang="en-SG" dirty="0"/>
              <a:t> Keeping track of important memories, with description and pictures</a:t>
            </a:r>
          </a:p>
          <a:p>
            <a:endParaRPr lang="en-SG" dirty="0"/>
          </a:p>
          <a:p>
            <a:r>
              <a:rPr lang="en-SG" dirty="0"/>
              <a:t>PCWEB 7 – Project Proposal Version 1.0</a:t>
            </a:r>
          </a:p>
          <a:p>
            <a:r>
              <a:rPr lang="en-SG" dirty="0"/>
              <a:t>Date: 6</a:t>
            </a:r>
            <a:r>
              <a:rPr lang="en-SG" baseline="30000" dirty="0"/>
              <a:t>th</a:t>
            </a:r>
            <a:r>
              <a:rPr lang="en-SG" dirty="0"/>
              <a:t> Aug 2021 </a:t>
            </a:r>
          </a:p>
          <a:p>
            <a:r>
              <a:rPr lang="en-SG" dirty="0"/>
              <a:t>Ivan Khoo</a:t>
            </a:r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256242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F2765-038F-4136-B0E6-A6580E7A4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Never Forget ™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9DF19-8FCA-4D4C-A05F-34FD78610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SG" dirty="0"/>
              <a:t>An electronic version of memories that can be easily created, update and review on any web browser.</a:t>
            </a:r>
          </a:p>
          <a:p>
            <a:r>
              <a:rPr lang="en-SG" dirty="0"/>
              <a:t>Mobile PDA –Personal Digital Accessories – Phone/ Tablet etc</a:t>
            </a:r>
          </a:p>
          <a:p>
            <a:r>
              <a:rPr lang="en-SG" dirty="0"/>
              <a:t>Target growing Silver generation and dementia population</a:t>
            </a:r>
          </a:p>
          <a:p>
            <a:pPr lvl="1"/>
            <a:r>
              <a:rPr lang="en-SG" dirty="0"/>
              <a:t>Recall important and beautiful past memories</a:t>
            </a:r>
          </a:p>
          <a:p>
            <a:pPr lvl="2"/>
            <a:r>
              <a:rPr lang="en-SG" dirty="0"/>
              <a:t>Families events photos</a:t>
            </a:r>
          </a:p>
          <a:p>
            <a:pPr lvl="2"/>
            <a:r>
              <a:rPr lang="en-SG" dirty="0"/>
              <a:t>Families members photos</a:t>
            </a:r>
          </a:p>
          <a:p>
            <a:pPr lvl="2"/>
            <a:r>
              <a:rPr lang="en-SG" dirty="0"/>
              <a:t>Important live mile stones</a:t>
            </a:r>
          </a:p>
          <a:p>
            <a:pPr lvl="1"/>
            <a:r>
              <a:rPr lang="en-SG" dirty="0"/>
              <a:t>Track important information for decision making</a:t>
            </a:r>
          </a:p>
          <a:p>
            <a:pPr lvl="2"/>
            <a:r>
              <a:rPr lang="en-SG" dirty="0"/>
              <a:t>Home address</a:t>
            </a:r>
          </a:p>
          <a:p>
            <a:pPr lvl="2"/>
            <a:r>
              <a:rPr lang="en-SG" dirty="0"/>
              <a:t>Location of important items are kept</a:t>
            </a:r>
          </a:p>
          <a:p>
            <a:pPr lvl="2"/>
            <a:r>
              <a:rPr lang="en-SG" dirty="0"/>
              <a:t>And many others</a:t>
            </a:r>
          </a:p>
          <a:p>
            <a:pPr lvl="1"/>
            <a:r>
              <a:rPr lang="en-SG" dirty="0"/>
              <a:t>This is a personal Tools for individual assistive usage. </a:t>
            </a:r>
          </a:p>
          <a:p>
            <a:pPr lvl="2"/>
            <a:r>
              <a:rPr lang="en-SG" dirty="0"/>
              <a:t>Application software storage address only know to individual, hence no log in is required.</a:t>
            </a:r>
          </a:p>
        </p:txBody>
      </p:sp>
    </p:spTree>
    <p:extLst>
      <p:ext uri="{BB962C8B-B14F-4D97-AF65-F5344CB8AC3E}">
        <p14:creationId xmlns:p14="http://schemas.microsoft.com/office/powerpoint/2010/main" val="2244428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D7C18-4FAF-42EB-A981-D3FFDBEA0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FC774-CC96-4057-88D5-1B859D056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Easy review of memories entry with description and picture </a:t>
            </a:r>
          </a:p>
          <a:p>
            <a:r>
              <a:rPr lang="en-SG" dirty="0"/>
              <a:t>Easy upload of memory entry</a:t>
            </a:r>
          </a:p>
          <a:p>
            <a:r>
              <a:rPr lang="en-SG" dirty="0"/>
              <a:t>Easy edit of memory entries</a:t>
            </a:r>
          </a:p>
        </p:txBody>
      </p:sp>
    </p:spTree>
    <p:extLst>
      <p:ext uri="{BB962C8B-B14F-4D97-AF65-F5344CB8AC3E}">
        <p14:creationId xmlns:p14="http://schemas.microsoft.com/office/powerpoint/2010/main" val="2619139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1402C-156A-4BAB-B2BD-1C8F4EDB5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65125"/>
            <a:ext cx="11019692" cy="1325563"/>
          </a:xfrm>
          <a:solidFill>
            <a:schemeClr val="accent4"/>
          </a:solidFill>
        </p:spPr>
        <p:txBody>
          <a:bodyPr>
            <a:normAutofit/>
          </a:bodyPr>
          <a:lstStyle/>
          <a:p>
            <a:pPr algn="ctr"/>
            <a:r>
              <a:rPr lang="en-SG" sz="6000" dirty="0">
                <a:solidFill>
                  <a:schemeClr val="tx2"/>
                </a:solidFill>
              </a:rPr>
              <a:t>Never Forget™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142CA5-6434-42F3-9D8B-7EBF7C3E51C4}"/>
              </a:ext>
            </a:extLst>
          </p:cNvPr>
          <p:cNvSpPr txBox="1"/>
          <p:nvPr/>
        </p:nvSpPr>
        <p:spPr>
          <a:xfrm>
            <a:off x="572947" y="2949656"/>
            <a:ext cx="3434915" cy="1711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accent2"/>
                </a:solidFill>
              </a:rPr>
              <a:t>Current Home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dirty="0"/>
              <a:t>James – Eldest Son home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dirty="0"/>
              <a:t>Samuel – Eldest Grandson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dirty="0"/>
              <a:t>Julia – Youngest Granddaughter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9919FC-77F6-448A-B48B-D9831B271FEF}"/>
              </a:ext>
            </a:extLst>
          </p:cNvPr>
          <p:cNvSpPr txBox="1"/>
          <p:nvPr/>
        </p:nvSpPr>
        <p:spPr>
          <a:xfrm>
            <a:off x="1222380" y="1222131"/>
            <a:ext cx="851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Create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7DA84A-55A6-45E2-A8E6-70E46B0FEC9A}"/>
              </a:ext>
            </a:extLst>
          </p:cNvPr>
          <p:cNvSpPr txBox="1"/>
          <p:nvPr/>
        </p:nvSpPr>
        <p:spPr>
          <a:xfrm>
            <a:off x="2074280" y="1222131"/>
            <a:ext cx="874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Update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6A6C88-C7AE-4CBF-BB43-280296CE2127}"/>
              </a:ext>
            </a:extLst>
          </p:cNvPr>
          <p:cNvSpPr txBox="1"/>
          <p:nvPr/>
        </p:nvSpPr>
        <p:spPr>
          <a:xfrm>
            <a:off x="462937" y="1222131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b="1" dirty="0"/>
              <a:t>Home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A64B2D-8F80-4ED2-B706-936EA673DD5F}"/>
              </a:ext>
            </a:extLst>
          </p:cNvPr>
          <p:cNvSpPr txBox="1"/>
          <p:nvPr/>
        </p:nvSpPr>
        <p:spPr>
          <a:xfrm>
            <a:off x="634618" y="2580324"/>
            <a:ext cx="1157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b="1" dirty="0">
                <a:solidFill>
                  <a:schemeClr val="accent2"/>
                </a:solidFill>
              </a:rPr>
              <a:t>Memories</a:t>
            </a:r>
          </a:p>
        </p:txBody>
      </p:sp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6813566B-0665-44E0-8E79-9D744D33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9579" y="2638423"/>
            <a:ext cx="4335561" cy="2214196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1F15439-FF89-4B44-9176-5016A023F8F4}"/>
              </a:ext>
            </a:extLst>
          </p:cNvPr>
          <p:cNvSpPr/>
          <p:nvPr/>
        </p:nvSpPr>
        <p:spPr>
          <a:xfrm>
            <a:off x="4069533" y="2632427"/>
            <a:ext cx="3034652" cy="229058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 err="1"/>
              <a:t>Blk</a:t>
            </a:r>
            <a:r>
              <a:rPr lang="en-SG" dirty="0"/>
              <a:t> 155 Toa Payoh #05-156</a:t>
            </a:r>
          </a:p>
          <a:p>
            <a:pPr algn="ctr"/>
            <a:r>
              <a:rPr lang="en-SG" dirty="0"/>
              <a:t>My current home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B1F3BD-6BAC-43B0-83E1-06F63A5691E0}"/>
              </a:ext>
            </a:extLst>
          </p:cNvPr>
          <p:cNvSpPr txBox="1"/>
          <p:nvPr/>
        </p:nvSpPr>
        <p:spPr>
          <a:xfrm>
            <a:off x="4262071" y="2061331"/>
            <a:ext cx="2112352" cy="506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SG" sz="2000" dirty="0">
                <a:solidFill>
                  <a:schemeClr val="accent2"/>
                </a:solidFill>
              </a:rPr>
              <a:t>Current Home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8F4E57-65B1-4CDC-BCE1-069C85938329}"/>
              </a:ext>
            </a:extLst>
          </p:cNvPr>
          <p:cNvSpPr txBox="1"/>
          <p:nvPr/>
        </p:nvSpPr>
        <p:spPr>
          <a:xfrm>
            <a:off x="7605222" y="2210992"/>
            <a:ext cx="1332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Hide Picture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B467B8-9C23-4473-8FF5-5F9A4348E0A0}"/>
              </a:ext>
            </a:extLst>
          </p:cNvPr>
          <p:cNvSpPr txBox="1"/>
          <p:nvPr/>
        </p:nvSpPr>
        <p:spPr>
          <a:xfrm>
            <a:off x="8871054" y="2210992"/>
            <a:ext cx="16568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Delete Memory</a:t>
            </a:r>
          </a:p>
        </p:txBody>
      </p:sp>
    </p:spTree>
    <p:extLst>
      <p:ext uri="{BB962C8B-B14F-4D97-AF65-F5344CB8AC3E}">
        <p14:creationId xmlns:p14="http://schemas.microsoft.com/office/powerpoint/2010/main" val="2618144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1402C-156A-4BAB-B2BD-1C8F4EDB5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65125"/>
            <a:ext cx="11019692" cy="1325563"/>
          </a:xfrm>
          <a:solidFill>
            <a:schemeClr val="accent4"/>
          </a:solidFill>
        </p:spPr>
        <p:txBody>
          <a:bodyPr>
            <a:normAutofit/>
          </a:bodyPr>
          <a:lstStyle/>
          <a:p>
            <a:pPr algn="ctr"/>
            <a:r>
              <a:rPr lang="en-SG" sz="6000" dirty="0">
                <a:solidFill>
                  <a:schemeClr val="tx2"/>
                </a:solidFill>
              </a:rPr>
              <a:t>Never Forget™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9919FC-77F6-448A-B48B-D9831B271FEF}"/>
              </a:ext>
            </a:extLst>
          </p:cNvPr>
          <p:cNvSpPr txBox="1"/>
          <p:nvPr/>
        </p:nvSpPr>
        <p:spPr>
          <a:xfrm>
            <a:off x="1222380" y="1222131"/>
            <a:ext cx="851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b="1" dirty="0"/>
              <a:t>Create</a:t>
            </a:r>
            <a:r>
              <a:rPr lang="en-SG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7DA84A-55A6-45E2-A8E6-70E46B0FEC9A}"/>
              </a:ext>
            </a:extLst>
          </p:cNvPr>
          <p:cNvSpPr txBox="1"/>
          <p:nvPr/>
        </p:nvSpPr>
        <p:spPr>
          <a:xfrm>
            <a:off x="2074280" y="1222131"/>
            <a:ext cx="874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Update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6A6C88-C7AE-4CBF-BB43-280296CE2127}"/>
              </a:ext>
            </a:extLst>
          </p:cNvPr>
          <p:cNvSpPr txBox="1"/>
          <p:nvPr/>
        </p:nvSpPr>
        <p:spPr>
          <a:xfrm>
            <a:off x="462937" y="1222131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Home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A64B2D-8F80-4ED2-B706-936EA673DD5F}"/>
              </a:ext>
            </a:extLst>
          </p:cNvPr>
          <p:cNvSpPr txBox="1"/>
          <p:nvPr/>
        </p:nvSpPr>
        <p:spPr>
          <a:xfrm>
            <a:off x="607751" y="1841660"/>
            <a:ext cx="1004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b="1" dirty="0">
                <a:solidFill>
                  <a:schemeClr val="accent2"/>
                </a:solidFill>
              </a:rPr>
              <a:t>Memory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1F15439-FF89-4B44-9176-5016A023F8F4}"/>
              </a:ext>
            </a:extLst>
          </p:cNvPr>
          <p:cNvSpPr/>
          <p:nvPr/>
        </p:nvSpPr>
        <p:spPr>
          <a:xfrm>
            <a:off x="3964025" y="2820769"/>
            <a:ext cx="3034652" cy="2290585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 err="1"/>
              <a:t>Blk</a:t>
            </a:r>
            <a:r>
              <a:rPr lang="en-SG" dirty="0"/>
              <a:t> 155 Toa Payoh #05-156</a:t>
            </a:r>
          </a:p>
          <a:p>
            <a:pPr algn="ctr"/>
            <a:r>
              <a:rPr lang="en-SG" dirty="0"/>
              <a:t>My current home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B1F3BD-6BAC-43B0-83E1-06F63A5691E0}"/>
              </a:ext>
            </a:extLst>
          </p:cNvPr>
          <p:cNvSpPr txBox="1"/>
          <p:nvPr/>
        </p:nvSpPr>
        <p:spPr>
          <a:xfrm>
            <a:off x="4167053" y="2210992"/>
            <a:ext cx="2112352" cy="506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SG" sz="2000" dirty="0">
                <a:solidFill>
                  <a:schemeClr val="accent2"/>
                </a:solidFill>
              </a:rPr>
              <a:t>Description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8F4E57-65B1-4CDC-BCE1-069C85938329}"/>
              </a:ext>
            </a:extLst>
          </p:cNvPr>
          <p:cNvSpPr txBox="1"/>
          <p:nvPr/>
        </p:nvSpPr>
        <p:spPr>
          <a:xfrm>
            <a:off x="7498028" y="2309807"/>
            <a:ext cx="2502352" cy="369332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SG" dirty="0"/>
              <a:t>Choose Memory Picture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B467B8-9C23-4473-8FF5-5F9A4348E0A0}"/>
              </a:ext>
            </a:extLst>
          </p:cNvPr>
          <p:cNvSpPr txBox="1"/>
          <p:nvPr/>
        </p:nvSpPr>
        <p:spPr>
          <a:xfrm>
            <a:off x="8466609" y="3596729"/>
            <a:ext cx="1705467" cy="369332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SG" dirty="0"/>
              <a:t>Submit Memory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1830F7-4DE4-4223-8A70-1300899112DC}"/>
              </a:ext>
            </a:extLst>
          </p:cNvPr>
          <p:cNvSpPr/>
          <p:nvPr/>
        </p:nvSpPr>
        <p:spPr>
          <a:xfrm>
            <a:off x="738554" y="2314477"/>
            <a:ext cx="2209876" cy="50629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400" dirty="0">
                <a:solidFill>
                  <a:schemeClr val="accent2"/>
                </a:solidFill>
              </a:rPr>
              <a:t>Current Home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746CEB-8649-4ECC-9DC5-98BCF73F8E1C}"/>
              </a:ext>
            </a:extLst>
          </p:cNvPr>
          <p:cNvSpPr/>
          <p:nvPr/>
        </p:nvSpPr>
        <p:spPr>
          <a:xfrm>
            <a:off x="7760100" y="2791966"/>
            <a:ext cx="2931346" cy="50629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24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7576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1402C-156A-4BAB-B2BD-1C8F4EDB5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65125"/>
            <a:ext cx="11019692" cy="1325563"/>
          </a:xfrm>
          <a:solidFill>
            <a:schemeClr val="accent4"/>
          </a:solidFill>
        </p:spPr>
        <p:txBody>
          <a:bodyPr>
            <a:normAutofit/>
          </a:bodyPr>
          <a:lstStyle/>
          <a:p>
            <a:pPr algn="ctr"/>
            <a:r>
              <a:rPr lang="en-SG" sz="6000" dirty="0">
                <a:solidFill>
                  <a:schemeClr val="tx2"/>
                </a:solidFill>
              </a:rPr>
              <a:t>Never Forget™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142CA5-6434-42F3-9D8B-7EBF7C3E51C4}"/>
              </a:ext>
            </a:extLst>
          </p:cNvPr>
          <p:cNvSpPr txBox="1"/>
          <p:nvPr/>
        </p:nvSpPr>
        <p:spPr>
          <a:xfrm>
            <a:off x="572947" y="2949656"/>
            <a:ext cx="3434915" cy="1711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accent2"/>
                </a:solidFill>
              </a:rPr>
              <a:t>Current Home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dirty="0"/>
              <a:t>James – Eldest Son home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dirty="0"/>
              <a:t>Samuel – Eldest Grandson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dirty="0"/>
              <a:t>Julia – Youngest Granddaughter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9919FC-77F6-448A-B48B-D9831B271FEF}"/>
              </a:ext>
            </a:extLst>
          </p:cNvPr>
          <p:cNvSpPr txBox="1"/>
          <p:nvPr/>
        </p:nvSpPr>
        <p:spPr>
          <a:xfrm>
            <a:off x="1222380" y="1222131"/>
            <a:ext cx="851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Create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7DA84A-55A6-45E2-A8E6-70E46B0FEC9A}"/>
              </a:ext>
            </a:extLst>
          </p:cNvPr>
          <p:cNvSpPr txBox="1"/>
          <p:nvPr/>
        </p:nvSpPr>
        <p:spPr>
          <a:xfrm>
            <a:off x="2074280" y="1222131"/>
            <a:ext cx="886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b="1" dirty="0"/>
              <a:t>Update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6A6C88-C7AE-4CBF-BB43-280296CE2127}"/>
              </a:ext>
            </a:extLst>
          </p:cNvPr>
          <p:cNvSpPr txBox="1"/>
          <p:nvPr/>
        </p:nvSpPr>
        <p:spPr>
          <a:xfrm>
            <a:off x="462937" y="1222131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Home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A64B2D-8F80-4ED2-B706-936EA673DD5F}"/>
              </a:ext>
            </a:extLst>
          </p:cNvPr>
          <p:cNvSpPr txBox="1"/>
          <p:nvPr/>
        </p:nvSpPr>
        <p:spPr>
          <a:xfrm>
            <a:off x="634618" y="2580324"/>
            <a:ext cx="1157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b="1" dirty="0">
                <a:solidFill>
                  <a:schemeClr val="accent2"/>
                </a:solidFill>
              </a:rPr>
              <a:t>Memories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D0C1B1-58C0-400C-B2EF-633B93F05DCA}"/>
              </a:ext>
            </a:extLst>
          </p:cNvPr>
          <p:cNvSpPr txBox="1"/>
          <p:nvPr/>
        </p:nvSpPr>
        <p:spPr>
          <a:xfrm>
            <a:off x="4007862" y="1690688"/>
            <a:ext cx="1004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b="1" dirty="0">
                <a:solidFill>
                  <a:schemeClr val="accent2"/>
                </a:solidFill>
              </a:rPr>
              <a:t>Memory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793A564-AA18-49EF-9805-4E3F6B2A71F1}"/>
              </a:ext>
            </a:extLst>
          </p:cNvPr>
          <p:cNvSpPr/>
          <p:nvPr/>
        </p:nvSpPr>
        <p:spPr>
          <a:xfrm>
            <a:off x="4209592" y="3532485"/>
            <a:ext cx="3034652" cy="2290585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 err="1"/>
              <a:t>Blk</a:t>
            </a:r>
            <a:r>
              <a:rPr lang="en-SG" dirty="0"/>
              <a:t> 155 Toa Payoh #05-156</a:t>
            </a:r>
          </a:p>
          <a:p>
            <a:pPr algn="ctr"/>
            <a:r>
              <a:rPr lang="en-SG" dirty="0"/>
              <a:t>My current home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E7B0E-0950-4920-B91B-9BABCCAC7EBE}"/>
              </a:ext>
            </a:extLst>
          </p:cNvPr>
          <p:cNvSpPr txBox="1"/>
          <p:nvPr/>
        </p:nvSpPr>
        <p:spPr>
          <a:xfrm>
            <a:off x="4412620" y="2922708"/>
            <a:ext cx="2112352" cy="506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SG" sz="2000" dirty="0">
                <a:solidFill>
                  <a:schemeClr val="accent2"/>
                </a:solidFill>
              </a:rPr>
              <a:t>Description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7D05EAE-725A-45C4-8786-528879970C25}"/>
              </a:ext>
            </a:extLst>
          </p:cNvPr>
          <p:cNvSpPr txBox="1"/>
          <p:nvPr/>
        </p:nvSpPr>
        <p:spPr>
          <a:xfrm>
            <a:off x="7894109" y="3024915"/>
            <a:ext cx="2502352" cy="369332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SG" dirty="0"/>
              <a:t>Choose Memory Picture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79FD630-4ECA-4C78-A101-C79C0305E520}"/>
              </a:ext>
            </a:extLst>
          </p:cNvPr>
          <p:cNvSpPr txBox="1"/>
          <p:nvPr/>
        </p:nvSpPr>
        <p:spPr>
          <a:xfrm>
            <a:off x="8862690" y="4311837"/>
            <a:ext cx="1705467" cy="369332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SG" dirty="0"/>
              <a:t>Submit Memory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DA70436-31B4-4023-B172-5639A0AC5BA1}"/>
              </a:ext>
            </a:extLst>
          </p:cNvPr>
          <p:cNvSpPr/>
          <p:nvPr/>
        </p:nvSpPr>
        <p:spPr>
          <a:xfrm>
            <a:off x="4138665" y="2163505"/>
            <a:ext cx="2209876" cy="50629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400" dirty="0">
                <a:solidFill>
                  <a:schemeClr val="accent2"/>
                </a:solidFill>
              </a:rPr>
              <a:t>Current Home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2183729-D634-4DF8-BD89-6239F62A2D2F}"/>
              </a:ext>
            </a:extLst>
          </p:cNvPr>
          <p:cNvSpPr/>
          <p:nvPr/>
        </p:nvSpPr>
        <p:spPr>
          <a:xfrm>
            <a:off x="8156181" y="3507074"/>
            <a:ext cx="2931346" cy="50629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24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1434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342DB-A288-4230-91F4-6553E8BDB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Never Forget™ </a:t>
            </a:r>
            <a:r>
              <a:rPr lang="en-SG" sz="2000" dirty="0"/>
              <a:t>Version 1.0 – Video demonstration</a:t>
            </a:r>
            <a:endParaRPr lang="en-SG" dirty="0"/>
          </a:p>
        </p:txBody>
      </p:sp>
      <p:pic>
        <p:nvPicPr>
          <p:cNvPr id="10" name="PCWEB 7 Never Forget v1,0 demo">
            <a:hlinkClick r:id="" action="ppaction://media"/>
            <a:extLst>
              <a:ext uri="{FF2B5EF4-FFF2-40B4-BE49-F238E27FC236}">
                <a16:creationId xmlns:a16="http://schemas.microsoft.com/office/drawing/2014/main" id="{BF7C92D6-AC59-435E-8131-2AD738E1BDC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11490" y="1351040"/>
            <a:ext cx="9499940" cy="5340307"/>
          </a:xfrm>
        </p:spPr>
      </p:pic>
    </p:spTree>
    <p:extLst>
      <p:ext uri="{BB962C8B-B14F-4D97-AF65-F5344CB8AC3E}">
        <p14:creationId xmlns:p14="http://schemas.microsoft.com/office/powerpoint/2010/main" val="1995619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15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2C653-4B29-4C46-9DF3-A0F5ED740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Project Reflections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2C2B95-BFE0-4C1B-B477-1741931EA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SG" dirty="0"/>
              <a:t>What have I learned</a:t>
            </a:r>
          </a:p>
          <a:p>
            <a:pPr lvl="1"/>
            <a:r>
              <a:rPr lang="en-SG" dirty="0"/>
              <a:t>Have learnt to create interactive webpage using HTML, CSS, JS, PHP and MySQL</a:t>
            </a:r>
          </a:p>
          <a:p>
            <a:pPr lvl="1"/>
            <a:r>
              <a:rPr lang="en-SG" dirty="0"/>
              <a:t>Understood the DOM model and application of CRUD – Create, Read, Update and Delete of databases</a:t>
            </a:r>
          </a:p>
          <a:p>
            <a:pPr lvl="1"/>
            <a:r>
              <a:rPr lang="en-SG" dirty="0"/>
              <a:t>Also appreciate and able to use some of the website creation tools/ Framework like Bootstrap, Laravel and </a:t>
            </a:r>
            <a:r>
              <a:rPr lang="en-SG" dirty="0" err="1"/>
              <a:t>JQuery</a:t>
            </a:r>
            <a:endParaRPr lang="en-SG" dirty="0"/>
          </a:p>
          <a:p>
            <a:r>
              <a:rPr lang="en-SG" dirty="0"/>
              <a:t>What are interesting to find out more</a:t>
            </a:r>
          </a:p>
          <a:p>
            <a:pPr lvl="1"/>
            <a:r>
              <a:rPr lang="en-SG" dirty="0"/>
              <a:t>I am interested to find out more on data, message and control passing for distributed monitoring and control system. Developing and Linking the front end and back end of a web base application</a:t>
            </a:r>
          </a:p>
          <a:p>
            <a:r>
              <a:rPr lang="en-SG" dirty="0"/>
              <a:t>Why I learnt all this</a:t>
            </a:r>
          </a:p>
          <a:p>
            <a:pPr lvl="1"/>
            <a:r>
              <a:rPr lang="en-SG" dirty="0"/>
              <a:t>To be able to design, develop and manage distributed monitor and control applications using web browsers as the UI.</a:t>
            </a:r>
          </a:p>
        </p:txBody>
      </p:sp>
    </p:spTree>
    <p:extLst>
      <p:ext uri="{BB962C8B-B14F-4D97-AF65-F5344CB8AC3E}">
        <p14:creationId xmlns:p14="http://schemas.microsoft.com/office/powerpoint/2010/main" val="1909778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280F0-62B6-499C-996C-86CC7CB99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09423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606</TotalTime>
  <Words>391</Words>
  <Application>Microsoft Office PowerPoint</Application>
  <PresentationFormat>Widescreen</PresentationFormat>
  <Paragraphs>77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Never Forget ™</vt:lpstr>
      <vt:lpstr>Never Forget ™</vt:lpstr>
      <vt:lpstr>features</vt:lpstr>
      <vt:lpstr>Never Forget™</vt:lpstr>
      <vt:lpstr>Never Forget™</vt:lpstr>
      <vt:lpstr>Never Forget™</vt:lpstr>
      <vt:lpstr>Never Forget™ Version 1.0 – Video demonstration</vt:lpstr>
      <vt:lpstr>Project Reflections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Never Forget ™</dc:title>
  <dc:creator>Ivan Khoo (SAM)</dc:creator>
  <cp:lastModifiedBy>Ivan Khoo (SAM)</cp:lastModifiedBy>
  <cp:revision>17</cp:revision>
  <dcterms:created xsi:type="dcterms:W3CDTF">2021-08-06T10:39:01Z</dcterms:created>
  <dcterms:modified xsi:type="dcterms:W3CDTF">2021-08-17T06:30:26Z</dcterms:modified>
</cp:coreProperties>
</file>

<file path=docProps/thumbnail.jpeg>
</file>